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5" r:id="rId10"/>
    <p:sldId id="263" r:id="rId11"/>
    <p:sldId id="264" r:id="rId12"/>
    <p:sldId id="266" r:id="rId13"/>
    <p:sldId id="267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74333A-A4EC-44EA-8A95-9CB028236F23}" v="1" dt="2020-05-04T19:05:21.4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-780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ena Martinez" userId="d5b11c908ef83eaa" providerId="LiveId" clId="{9374333A-A4EC-44EA-8A95-9CB028236F23}"/>
    <pc:docChg chg="custSel mod modSld">
      <pc:chgData name="Elena Martinez" userId="d5b11c908ef83eaa" providerId="LiveId" clId="{9374333A-A4EC-44EA-8A95-9CB028236F23}" dt="2020-05-04T19:05:23.731" v="3" actId="26606"/>
      <pc:docMkLst>
        <pc:docMk/>
      </pc:docMkLst>
      <pc:sldChg chg="addSp delSp modSp mod setBg">
        <pc:chgData name="Elena Martinez" userId="d5b11c908ef83eaa" providerId="LiveId" clId="{9374333A-A4EC-44EA-8A95-9CB028236F23}" dt="2020-05-04T19:05:23.731" v="3" actId="26606"/>
        <pc:sldMkLst>
          <pc:docMk/>
          <pc:sldMk cId="1060978384" sldId="256"/>
        </pc:sldMkLst>
        <pc:spChg chg="del">
          <ac:chgData name="Elena Martinez" userId="d5b11c908ef83eaa" providerId="LiveId" clId="{9374333A-A4EC-44EA-8A95-9CB028236F23}" dt="2020-05-04T19:05:17.467" v="0" actId="478"/>
          <ac:spMkLst>
            <pc:docMk/>
            <pc:sldMk cId="1060978384" sldId="256"/>
            <ac:spMk id="2" creationId="{DB500658-E3DD-400E-A88D-510A7683C50D}"/>
          </ac:spMkLst>
        </pc:spChg>
        <pc:spChg chg="del">
          <ac:chgData name="Elena Martinez" userId="d5b11c908ef83eaa" providerId="LiveId" clId="{9374333A-A4EC-44EA-8A95-9CB028236F23}" dt="2020-05-04T19:05:18.739" v="1" actId="478"/>
          <ac:spMkLst>
            <pc:docMk/>
            <pc:sldMk cId="1060978384" sldId="256"/>
            <ac:spMk id="3" creationId="{A1325F90-9F97-4312-9DD2-B039BD30EB21}"/>
          </ac:spMkLst>
        </pc:spChg>
        <pc:spChg chg="add">
          <ac:chgData name="Elena Martinez" userId="d5b11c908ef83eaa" providerId="LiveId" clId="{9374333A-A4EC-44EA-8A95-9CB028236F23}" dt="2020-05-04T19:05:23.731" v="3" actId="26606"/>
          <ac:spMkLst>
            <pc:docMk/>
            <pc:sldMk cId="1060978384" sldId="256"/>
            <ac:spMk id="71" creationId="{3DAD86CA-8235-409B-982B-5E7A033E2392}"/>
          </ac:spMkLst>
        </pc:spChg>
        <pc:spChg chg="add">
          <ac:chgData name="Elena Martinez" userId="d5b11c908ef83eaa" providerId="LiveId" clId="{9374333A-A4EC-44EA-8A95-9CB028236F23}" dt="2020-05-04T19:05:23.731" v="3" actId="26606"/>
          <ac:spMkLst>
            <pc:docMk/>
            <pc:sldMk cId="1060978384" sldId="256"/>
            <ac:spMk id="73" creationId="{9F234FBA-3501-47B4-AE0C-AA4AFBC8F603}"/>
          </ac:spMkLst>
        </pc:spChg>
        <pc:spChg chg="add">
          <ac:chgData name="Elena Martinez" userId="d5b11c908ef83eaa" providerId="LiveId" clId="{9374333A-A4EC-44EA-8A95-9CB028236F23}" dt="2020-05-04T19:05:23.731" v="3" actId="26606"/>
          <ac:spMkLst>
            <pc:docMk/>
            <pc:sldMk cId="1060978384" sldId="256"/>
            <ac:spMk id="75" creationId="{B5EF893B-0491-416E-9D33-BADE9600792A}"/>
          </ac:spMkLst>
        </pc:spChg>
        <pc:picChg chg="add mod">
          <ac:chgData name="Elena Martinez" userId="d5b11c908ef83eaa" providerId="LiveId" clId="{9374333A-A4EC-44EA-8A95-9CB028236F23}" dt="2020-05-04T19:05:23.731" v="3" actId="26606"/>
          <ac:picMkLst>
            <pc:docMk/>
            <pc:sldMk cId="1060978384" sldId="256"/>
            <ac:picMk id="2050" creationId="{FF9D32FB-B36B-4396-AB06-9E9959A75DF9}"/>
          </ac:picMkLst>
        </pc:picChg>
        <pc:cxnChg chg="add">
          <ac:chgData name="Elena Martinez" userId="d5b11c908ef83eaa" providerId="LiveId" clId="{9374333A-A4EC-44EA-8A95-9CB028236F23}" dt="2020-05-04T19:05:23.731" v="3" actId="26606"/>
          <ac:cxnSpMkLst>
            <pc:docMk/>
            <pc:sldMk cId="1060978384" sldId="256"/>
            <ac:cxnSpMk id="77" creationId="{469F4FF8-F8B0-4630-BA1B-0D8B324CD5FF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875ECB6-F9A5-473E-9C06-B6A404292D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B8071AFB-EA55-4C65-A5A3-3FA141033D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25F51061-D3FF-491F-A947-7B8AD76E0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9CACE-2AA1-435B-9A6A-7AF3062A89FB}" type="datetimeFigureOut">
              <a:rPr lang="es-CO" smtClean="0"/>
              <a:t>13/07/2020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C91772F7-2071-4356-ABFA-CC91ECD5E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7B793C3B-DD9A-42C2-980F-4791C1EE5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C7E1E-7F81-4093-9C07-E8EAA7114FE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01747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45A1057-FEA8-4590-A1A0-B1DA0CB5E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4C7AC98C-5098-4F50-80F4-F56C48FE89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D26E0238-AD90-4B96-AB67-D3F26F41A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9CACE-2AA1-435B-9A6A-7AF3062A89FB}" type="datetimeFigureOut">
              <a:rPr lang="es-CO" smtClean="0"/>
              <a:t>13/07/2020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C4E56D90-DA83-49D9-AFC0-55DE34F4A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896E6ADA-E195-416A-B31D-13A8C876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C7E1E-7F81-4093-9C07-E8EAA7114FE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66915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44FAD990-F7B4-4063-91B6-EA08F4DF1A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FBBE70CC-84A4-4992-ABC6-1BF6FEA9A5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EE073989-E8BF-4C99-8D45-D55446AE9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9CACE-2AA1-435B-9A6A-7AF3062A89FB}" type="datetimeFigureOut">
              <a:rPr lang="es-CO" smtClean="0"/>
              <a:t>13/07/2020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04189D42-9BB5-432C-BD36-1E8E65747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E0116914-1263-418B-BB5F-2AB2C403E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C7E1E-7F81-4093-9C07-E8EAA7114FE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65352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3736F3E-DAEF-4051-B5D1-32DD8D1D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6056B4DA-0A55-4018-BB5B-71B4BFD50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26349D9D-4545-4532-852D-8BD548A9A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9CACE-2AA1-435B-9A6A-7AF3062A89FB}" type="datetimeFigureOut">
              <a:rPr lang="es-CO" smtClean="0"/>
              <a:t>13/07/2020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10A4AF18-3EEF-44AD-A401-66AE3EDB6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F4AD1B8B-6FC6-4890-9C8E-B94C3D452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C7E1E-7F81-4093-9C07-E8EAA7114FE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19171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33DE89D-CDDF-4FFF-8A64-B9D406040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77721416-53C0-44BE-8544-D50394FE5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F6AD3AB7-45B9-4579-8583-0189D6586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9CACE-2AA1-435B-9A6A-7AF3062A89FB}" type="datetimeFigureOut">
              <a:rPr lang="es-CO" smtClean="0"/>
              <a:t>13/07/2020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4CCCA720-E5B4-4531-9D09-D11185A54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E9C1BA45-53AD-4263-A01D-4CF7BDD94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C7E1E-7F81-4093-9C07-E8EAA7114FE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9891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01752D0-6622-4E21-875B-DE8427EB1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9520FA4E-E0F0-4D2F-9BEA-9000AB91D3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0A047AA2-10E4-44A1-BCF5-F2583F3661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8642F1AE-B413-4F16-AF72-0910B9311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9CACE-2AA1-435B-9A6A-7AF3062A89FB}" type="datetimeFigureOut">
              <a:rPr lang="es-CO" smtClean="0"/>
              <a:t>13/07/2020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95439385-4C83-4D1E-BB73-CBCAD7E80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3A79D075-B83D-460D-885B-EFF59DA2C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C7E1E-7F81-4093-9C07-E8EAA7114FE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92719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63FBB7B-A3F2-4BD1-993E-AB9488946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10C648D2-AEAA-4941-A4C0-84261CFDED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780DCEAC-2E69-4926-907D-F1949EACE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6A6717C6-4BD1-48C5-B162-5BAC22F110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C7CFD61F-9CD6-47BC-BF3B-8D1D7F3712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xmlns="" id="{88998C1C-BD95-473C-90FD-D53CA39CB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9CACE-2AA1-435B-9A6A-7AF3062A89FB}" type="datetimeFigureOut">
              <a:rPr lang="es-CO" smtClean="0"/>
              <a:t>13/07/2020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xmlns="" id="{F715F797-B4FE-423F-8ED3-AABA178C4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xmlns="" id="{02ECA640-5EF6-4FCF-BD6B-25775F1F4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C7E1E-7F81-4093-9C07-E8EAA7114FE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98765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1EB0731-1D4A-4116-A3EE-FCA327512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C3428792-14C9-4643-AEDD-70CED7A8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9CACE-2AA1-435B-9A6A-7AF3062A89FB}" type="datetimeFigureOut">
              <a:rPr lang="es-CO" smtClean="0"/>
              <a:t>13/07/2020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ED60AB37-4D14-42CC-827D-7A5290B05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406EB415-AF9C-49B0-BEA1-0C953D9A5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C7E1E-7F81-4093-9C07-E8EAA7114FE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95377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xmlns="" id="{5880D519-F7A8-4A92-8053-A5FC26575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9CACE-2AA1-435B-9A6A-7AF3062A89FB}" type="datetimeFigureOut">
              <a:rPr lang="es-CO" smtClean="0"/>
              <a:t>13/07/2020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xmlns="" id="{A97B703C-6C10-4DDB-9435-41DC8BB85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2BCA60DF-F926-4428-AE01-1D7858EFA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C7E1E-7F81-4093-9C07-E8EAA7114FE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46649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F64F039-BFF1-432B-A2AA-26E4FD785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26FD929B-8FF6-4921-82AC-927AD1F86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C6C14AE9-6A30-4D76-AC52-8BCA35FFF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A6D71C22-4398-4D77-A8D2-3D2F0427E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9CACE-2AA1-435B-9A6A-7AF3062A89FB}" type="datetimeFigureOut">
              <a:rPr lang="es-CO" smtClean="0"/>
              <a:t>13/07/2020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EF021218-E7FA-43E4-99D5-DEEDDC3AB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2230AED6-FF44-4468-B05C-8CBA213B8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C7E1E-7F81-4093-9C07-E8EAA7114FE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22518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7017F1D-94AA-4CE1-B8E9-6B3384698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xmlns="" id="{C31A9C1D-9031-44FF-860B-9EF6D81146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1FC731A0-C268-45EB-83C9-59BDC5FA5B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396E68C8-52DA-4581-9B10-1B0BD0C7D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9CACE-2AA1-435B-9A6A-7AF3062A89FB}" type="datetimeFigureOut">
              <a:rPr lang="es-CO" smtClean="0"/>
              <a:t>13/07/2020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BA8D6B96-F611-4C6A-AFF4-C0EC15DD6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352A0DB8-42F8-457A-BBED-9850C966A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C7E1E-7F81-4093-9C07-E8EAA7114FE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2535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BFE01EE6-04FE-44B0-BF4E-6CBACD540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4D8E0853-3BAB-4FE3-8D39-FA644A9629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CC479B2C-9668-4F45-980A-88F2391BA4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59CACE-2AA1-435B-9A6A-7AF3062A89FB}" type="datetimeFigureOut">
              <a:rPr lang="es-CO" smtClean="0"/>
              <a:t>13/07/2020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F27B44A4-00D9-4E4F-A101-1A4ED667C0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B3BA8B1F-6CDE-4F99-A3F0-8DFDBBAEA4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C7E1E-7F81-4093-9C07-E8EAA7114FE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8254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683" y="720438"/>
            <a:ext cx="9252358" cy="2448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2336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xmlns="" id="{3DAD86CA-8235-409B-982B-5E7A033E23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9F234FBA-3501-47B4-AE0C-AA4AFBC8F6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5EF893B-0491-416E-9D33-BADE960079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assive voice | phs our english nook">
            <a:extLst>
              <a:ext uri="{FF2B5EF4-FFF2-40B4-BE49-F238E27FC236}">
                <a16:creationId xmlns:a16="http://schemas.microsoft.com/office/drawing/2014/main" xmlns="" id="{6AB84D35-D0DC-46C8-B0D7-FB995C5C36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4" b="783"/>
          <a:stretch/>
        </p:blipFill>
        <p:spPr bwMode="auto">
          <a:xfrm>
            <a:off x="412598" y="374073"/>
            <a:ext cx="11366802" cy="608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xmlns="" id="{469F4FF8-F8B0-4630-BA1B-0D8B324CD5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04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55" y="1377730"/>
            <a:ext cx="10374143" cy="312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34" y="858984"/>
            <a:ext cx="9090139" cy="4516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88208" y="101722"/>
            <a:ext cx="22897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Do exercises</a:t>
            </a:r>
          </a:p>
        </p:txBody>
      </p:sp>
      <p:sp>
        <p:nvSpPr>
          <p:cNvPr id="3" name="Rectangle 2"/>
          <p:cNvSpPr/>
          <p:nvPr/>
        </p:nvSpPr>
        <p:spPr>
          <a:xfrm>
            <a:off x="8783781" y="3912279"/>
            <a:ext cx="286789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      1 </a:t>
            </a:r>
            <a:r>
              <a:rPr lang="en-US" sz="2400" dirty="0"/>
              <a:t>are (were) made</a:t>
            </a:r>
          </a:p>
          <a:p>
            <a:r>
              <a:rPr lang="en-US" sz="2400" dirty="0"/>
              <a:t>      2 is (was) cut</a:t>
            </a:r>
          </a:p>
          <a:p>
            <a:r>
              <a:rPr lang="en-US" sz="2400" dirty="0"/>
              <a:t>      3 was discovered</a:t>
            </a:r>
          </a:p>
          <a:p>
            <a:r>
              <a:rPr lang="en-US" sz="2400" dirty="0"/>
              <a:t>      4 was woken</a:t>
            </a:r>
          </a:p>
          <a:p>
            <a:r>
              <a:rPr lang="en-US" sz="2400" dirty="0"/>
              <a:t>      5 is played</a:t>
            </a:r>
          </a:p>
          <a:p>
            <a:r>
              <a:rPr lang="en-US" sz="2400" dirty="0"/>
              <a:t>      6 were recorded</a:t>
            </a:r>
          </a:p>
          <a:p>
            <a:r>
              <a:rPr lang="en-US" sz="2400" dirty="0"/>
              <a:t>      7 are educated</a:t>
            </a:r>
          </a:p>
        </p:txBody>
      </p:sp>
    </p:spTree>
    <p:extLst>
      <p:ext uri="{BB962C8B-B14F-4D97-AF65-F5344CB8AC3E}">
        <p14:creationId xmlns:p14="http://schemas.microsoft.com/office/powerpoint/2010/main" val="229918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2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08" y="219901"/>
            <a:ext cx="7592291" cy="5296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8021780" y="2468868"/>
            <a:ext cx="400396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1 Last night we were stopped by the police.</a:t>
            </a:r>
          </a:p>
          <a:p>
            <a:pPr algn="just"/>
            <a:r>
              <a:rPr lang="en-US" sz="2400" dirty="0" smtClean="0"/>
              <a:t>2 </a:t>
            </a:r>
            <a:r>
              <a:rPr lang="en-US" sz="2400" dirty="0"/>
              <a:t>A lot of fast food is eaten by American teenager</a:t>
            </a:r>
          </a:p>
          <a:p>
            <a:pPr algn="just"/>
            <a:r>
              <a:rPr lang="en-US" sz="2400" dirty="0" smtClean="0"/>
              <a:t>3 </a:t>
            </a:r>
            <a:r>
              <a:rPr lang="en-US" sz="2400" dirty="0"/>
              <a:t>At the Moulin Rouge was painted by Toulouse Lautrec.</a:t>
            </a:r>
          </a:p>
          <a:p>
            <a:pPr algn="just"/>
            <a:r>
              <a:rPr lang="en-US" sz="2400" smtClean="0"/>
              <a:t>4 Weekly </a:t>
            </a:r>
            <a:r>
              <a:rPr lang="en-US" sz="2400" dirty="0"/>
              <a:t>meeting are organized by the marketing manager.</a:t>
            </a:r>
          </a:p>
          <a:p>
            <a:pPr algn="just"/>
            <a:r>
              <a:rPr lang="en-US" sz="2400" dirty="0" smtClean="0"/>
              <a:t>5 </a:t>
            </a:r>
            <a:r>
              <a:rPr lang="en-US" sz="2400" dirty="0"/>
              <a:t>Fiat cars are made by the Italians.</a:t>
            </a:r>
          </a:p>
        </p:txBody>
      </p:sp>
    </p:spTree>
    <p:extLst>
      <p:ext uri="{BB962C8B-B14F-4D97-AF65-F5344CB8AC3E}">
        <p14:creationId xmlns:p14="http://schemas.microsoft.com/office/powerpoint/2010/main" val="36890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319" y="0"/>
            <a:ext cx="605790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983" y="0"/>
            <a:ext cx="5999018" cy="6865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0426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48" y="443354"/>
            <a:ext cx="11956805" cy="5949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91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4560"/>
            <a:ext cx="11028218" cy="6763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8183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91" y="139199"/>
            <a:ext cx="10723418" cy="6579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115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xmlns="" id="{3DAD86CA-8235-409B-982B-5E7A033E23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9F234FBA-3501-47B4-AE0C-AA4AFBC8F6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5EF893B-0491-416E-9D33-BADE960079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eadlines from BBC News - BBC News">
            <a:extLst>
              <a:ext uri="{FF2B5EF4-FFF2-40B4-BE49-F238E27FC236}">
                <a16:creationId xmlns:a16="http://schemas.microsoft.com/office/drawing/2014/main" xmlns="" id="{FF9D32FB-B36B-4396-AB06-9E9959A75D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44"/>
          <a:stretch/>
        </p:blipFill>
        <p:spPr bwMode="auto">
          <a:xfrm>
            <a:off x="838200" y="754148"/>
            <a:ext cx="10515600" cy="49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xmlns="" id="{469F4FF8-F8B0-4630-BA1B-0D8B324CD5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97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8">
            <a:extLst>
              <a:ext uri="{FF2B5EF4-FFF2-40B4-BE49-F238E27FC236}">
                <a16:creationId xmlns:a16="http://schemas.microsoft.com/office/drawing/2014/main" xmlns="" id="{E45B1D5C-0827-4AF0-8186-11FC5A8B8B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99413ED5-9ED4-4772-BCE4-2BCAE6B12E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04357C93-F0CB-4A1C-8F77-4E90637898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4">
            <a:extLst>
              <a:ext uri="{FF2B5EF4-FFF2-40B4-BE49-F238E27FC236}">
                <a16:creationId xmlns:a16="http://schemas.microsoft.com/office/drawing/2014/main" xmlns="" id="{90F533E9-6690-41A8-A372-4C6C622D02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5E67BB29-8A6C-4773-B9EF-243BA13C7C30}"/>
              </a:ext>
            </a:extLst>
          </p:cNvPr>
          <p:cNvSpPr txBox="1"/>
          <p:nvPr/>
        </p:nvSpPr>
        <p:spPr>
          <a:xfrm>
            <a:off x="8856423" y="1524185"/>
            <a:ext cx="3213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 err="1"/>
              <a:t>What</a:t>
            </a:r>
            <a:r>
              <a:rPr lang="es-CO" sz="1600" dirty="0"/>
              <a:t> </a:t>
            </a:r>
            <a:r>
              <a:rPr lang="es-CO" sz="1600" dirty="0" err="1"/>
              <a:t>have</a:t>
            </a:r>
            <a:r>
              <a:rPr lang="es-CO" sz="1600" dirty="0"/>
              <a:t> </a:t>
            </a:r>
            <a:r>
              <a:rPr lang="es-CO" sz="1600" dirty="0" err="1"/>
              <a:t>happened</a:t>
            </a:r>
            <a:r>
              <a:rPr lang="es-CO" sz="1600" dirty="0"/>
              <a:t> in </a:t>
            </a:r>
            <a:r>
              <a:rPr lang="es-CO" sz="1600" dirty="0" err="1"/>
              <a:t>the</a:t>
            </a:r>
            <a:r>
              <a:rPr lang="es-CO" sz="1600" dirty="0"/>
              <a:t> Bank?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xmlns="" id="{5B004F42-9AAC-4D42-9A1F-85F8EE929156}"/>
              </a:ext>
            </a:extLst>
          </p:cNvPr>
          <p:cNvSpPr txBox="1"/>
          <p:nvPr/>
        </p:nvSpPr>
        <p:spPr>
          <a:xfrm>
            <a:off x="8886174" y="5218336"/>
            <a:ext cx="303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/>
              <a:t>How</a:t>
            </a:r>
            <a:r>
              <a:rPr lang="es-CO" dirty="0"/>
              <a:t> </a:t>
            </a:r>
            <a:r>
              <a:rPr lang="es-CO" dirty="0" err="1"/>
              <a:t>much</a:t>
            </a:r>
            <a:r>
              <a:rPr lang="es-CO" dirty="0"/>
              <a:t> </a:t>
            </a:r>
            <a:r>
              <a:rPr lang="es-CO" dirty="0" err="1"/>
              <a:t>money</a:t>
            </a:r>
            <a:r>
              <a:rPr lang="es-CO" dirty="0"/>
              <a:t> </a:t>
            </a:r>
            <a:r>
              <a:rPr lang="es-CO" dirty="0" err="1"/>
              <a:t>was</a:t>
            </a:r>
            <a:r>
              <a:rPr lang="es-CO" dirty="0"/>
              <a:t> </a:t>
            </a:r>
            <a:r>
              <a:rPr lang="es-CO" dirty="0" err="1"/>
              <a:t>stolen</a:t>
            </a:r>
            <a:r>
              <a:rPr lang="es-CO" dirty="0"/>
              <a:t>?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00B9548C-C215-44F8-864A-06752EB3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56" y="721449"/>
            <a:ext cx="7979890" cy="541446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EECADD66-AFBE-4667-814D-5FED7F476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00" y="703026"/>
            <a:ext cx="8033016" cy="5450512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xmlns="" id="{217B070B-FA3E-4AFB-BEA7-A4BFDE1CB6CB}"/>
              </a:ext>
            </a:extLst>
          </p:cNvPr>
          <p:cNvSpPr txBox="1"/>
          <p:nvPr/>
        </p:nvSpPr>
        <p:spPr>
          <a:xfrm>
            <a:off x="8856423" y="2044844"/>
            <a:ext cx="3213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 err="1"/>
              <a:t>Somebody</a:t>
            </a:r>
            <a:r>
              <a:rPr lang="es-CO" sz="1600" dirty="0"/>
              <a:t> </a:t>
            </a:r>
            <a:r>
              <a:rPr lang="es-CO" sz="1600" dirty="0" err="1"/>
              <a:t>robbed</a:t>
            </a:r>
            <a:r>
              <a:rPr lang="es-CO" sz="1600" dirty="0"/>
              <a:t> </a:t>
            </a:r>
            <a:r>
              <a:rPr lang="es-CO" sz="1600" dirty="0" err="1"/>
              <a:t>the</a:t>
            </a:r>
            <a:r>
              <a:rPr lang="es-CO" sz="1600" dirty="0"/>
              <a:t> </a:t>
            </a:r>
            <a:r>
              <a:rPr lang="es-CO" sz="1600" dirty="0" err="1"/>
              <a:t>bank</a:t>
            </a:r>
            <a:r>
              <a:rPr lang="es-CO" sz="1600" dirty="0"/>
              <a:t> </a:t>
            </a:r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xmlns="" id="{7A89FB0B-54D4-46A4-BFCD-C8E6D51F1486}"/>
              </a:ext>
            </a:extLst>
          </p:cNvPr>
          <p:cNvCxnSpPr>
            <a:cxnSpLocks/>
          </p:cNvCxnSpPr>
          <p:nvPr/>
        </p:nvCxnSpPr>
        <p:spPr>
          <a:xfrm flipV="1">
            <a:off x="7132320" y="2400833"/>
            <a:ext cx="1724103" cy="1404564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CuadroTexto 31">
            <a:extLst>
              <a:ext uri="{FF2B5EF4-FFF2-40B4-BE49-F238E27FC236}">
                <a16:creationId xmlns:a16="http://schemas.microsoft.com/office/drawing/2014/main" xmlns="" id="{A344DBD2-5AD1-40AF-BCFB-5658296D3895}"/>
              </a:ext>
            </a:extLst>
          </p:cNvPr>
          <p:cNvSpPr txBox="1"/>
          <p:nvPr/>
        </p:nvSpPr>
        <p:spPr>
          <a:xfrm>
            <a:off x="8904699" y="5679763"/>
            <a:ext cx="303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/>
              <a:t>They</a:t>
            </a:r>
            <a:r>
              <a:rPr lang="es-CO" dirty="0"/>
              <a:t> </a:t>
            </a:r>
            <a:r>
              <a:rPr lang="es-CO" dirty="0" err="1"/>
              <a:t>stole</a:t>
            </a:r>
            <a:r>
              <a:rPr lang="es-CO" dirty="0"/>
              <a:t> 1 </a:t>
            </a:r>
            <a:r>
              <a:rPr lang="es-CO" dirty="0" err="1"/>
              <a:t>milllion</a:t>
            </a:r>
            <a:r>
              <a:rPr lang="es-CO" dirty="0"/>
              <a:t> </a:t>
            </a:r>
            <a:r>
              <a:rPr lang="es-CO" dirty="0" err="1"/>
              <a:t>dollar</a:t>
            </a:r>
            <a:r>
              <a:rPr lang="es-CO" dirty="0"/>
              <a:t> 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xmlns="" id="{22C510EC-F412-463C-A0EB-73ADAC6DC3EA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7371471" y="4675754"/>
            <a:ext cx="1533228" cy="118867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63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xmlns="" id="{3DAD86CA-8235-409B-982B-5E7A033E23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9F234FBA-3501-47B4-AE0C-AA4AFBC8F6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5EF893B-0491-416E-9D33-BADE960079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048068A0-C7D3-4184-8C6C-81DF8DF9E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941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469F4FF8-F8B0-4630-BA1B-0D8B324CD5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30A86407-DBF7-49AD-99AF-F53BCFAF8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64" y="528230"/>
            <a:ext cx="10999072" cy="533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13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26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4396EDE5-9F4E-4215-85CC-57F309B93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422" y="643467"/>
            <a:ext cx="8409156" cy="557106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A39AA553-5BD3-4777-84D7-B916A8090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422" y="643467"/>
            <a:ext cx="8409156" cy="557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5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xmlns="" id="{63644BFD-D22E-4019-B666-387DA51AEA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5FE9FE4C-C9E0-4C54-8010-EA9D29CD4D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rot="5400000">
            <a:off x="795635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56FAD6EF-0374-46BD-901E-E901DCA01F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04847ABE-275E-4DCA-B164-A672D517FBC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3776B14B-F2F4-4825-8DA8-8C7A0F2B39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 descr="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xmlns="" id="{1BDF576C-94C0-463B-93DE-10D812FAE8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74" b="5758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A1B37506-1B35-4A55-9C99-52541C7FD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59" y="704765"/>
            <a:ext cx="10636317" cy="549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30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xmlns="" id="{0D1D8088-559A-46A5-A801-CDF0B9476B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83E2E96F-17F7-4C8C-BDF1-6BB90A0C1D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209667" y="2380868"/>
            <a:ext cx="11982332" cy="2087795"/>
            <a:chOff x="143163" y="5763486"/>
            <a:chExt cx="11982332" cy="73955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846BD00C-9313-4A22-94F7-3875A46C6D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1EAF30D0-AA67-427C-9938-A2C8A9B5D5D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3776B14B-F2F4-4825-8DA8-8C7A0F2B39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CE949A16-B316-4002-B634-9FA5EB2139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32" b="14540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270CD9D3-8650-4478-AD8C-16FD36B5C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973792"/>
            <a:ext cx="5291666" cy="291041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E61063BE-E78D-43B9-87A1-D94EA47C5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2066396"/>
            <a:ext cx="5291667" cy="272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7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55" y="529621"/>
            <a:ext cx="10626436" cy="609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8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109</Words>
  <Application>Microsoft Office PowerPoint</Application>
  <PresentationFormat>Custom</PresentationFormat>
  <Paragraphs>17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Elena Martinez</dc:creator>
  <cp:lastModifiedBy>Admin</cp:lastModifiedBy>
  <cp:revision>7</cp:revision>
  <dcterms:created xsi:type="dcterms:W3CDTF">2020-05-04T19:05:23Z</dcterms:created>
  <dcterms:modified xsi:type="dcterms:W3CDTF">2020-07-13T03:10:20Z</dcterms:modified>
</cp:coreProperties>
</file>